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72" r:id="rId4"/>
    <p:sldId id="273" r:id="rId5"/>
    <p:sldId id="269" r:id="rId6"/>
    <p:sldId id="274" r:id="rId7"/>
    <p:sldId id="276" r:id="rId8"/>
    <p:sldId id="275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9"/>
    <p:restoredTop sz="94118"/>
  </p:normalViewPr>
  <p:slideViewPr>
    <p:cSldViewPr snapToGrid="0" snapToObjects="1" showGuides="1">
      <p:cViewPr>
        <p:scale>
          <a:sx n="95" d="100"/>
          <a:sy n="95" d="100"/>
        </p:scale>
        <p:origin x="248" y="680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FFFE3-9C06-304D-B028-BACFBBB8B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9686E-E171-C147-9154-D1C608FE9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1C7BB-9610-3D4F-A089-13C0BA3D3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80D3-3378-E941-B270-82426DA30AA5}" type="datetimeFigureOut">
              <a:rPr lang="en-US" smtClean="0"/>
              <a:t>6/20/20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6EF34-3BC5-7744-A64C-5AAC4326C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CBE35-9924-3240-A676-3D959AA7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59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D97A-D3AF-9741-ACDA-9BAD57E1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C57BCB-F51C-3A47-958D-F6F41A009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3204A-F2FB-424C-B759-2C35BC0E2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80D3-3378-E941-B270-82426DA30AA5}" type="datetimeFigureOut">
              <a:rPr lang="en-US" smtClean="0"/>
              <a:t>6/20/20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3800B-E587-2E47-9148-F693CA27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22B4E-1CC1-DD4C-9472-B4A33C808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6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5B5FDC-222E-FD45-B82C-A67E7B7C9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E7E8D-DEC5-0C40-8EFF-97277737C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88AC3-4903-2C49-95BC-0F8AC89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80D3-3378-E941-B270-82426DA30AA5}" type="datetimeFigureOut">
              <a:rPr lang="en-US" smtClean="0"/>
              <a:t>6/20/20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CE6B-6490-C143-B77D-9D3DC744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38F67-28FE-E846-AD6B-B4C88F37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8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AC4E0-1166-A940-8439-F3F69A9D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9F480-F591-EE46-A8F7-973A51C0B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8B80-DAF0-EA49-ACAB-6113FD59F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80D3-3378-E941-B270-82426DA30AA5}" type="datetimeFigureOut">
              <a:rPr lang="en-US" smtClean="0"/>
              <a:t>6/20/20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B15AB-D2B7-C241-B7F2-961EC7C55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DD9C1-1B08-CA43-A763-E79BED7C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4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BCC58-60BA-C24E-8964-7E7E934B7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DFF47-B90C-A842-9C1F-6D4D4D7E9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5109D-63D2-0144-ABE0-F821DCE34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80D3-3378-E941-B270-82426DA30AA5}" type="datetimeFigureOut">
              <a:rPr lang="en-US" smtClean="0"/>
              <a:t>6/20/20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7A9D4-0829-3349-A38F-2210F1A64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3D44E-2815-7F4E-9545-520ADAAF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8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97F95-6318-A443-8BA8-9C5B17857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0704C-78C2-9945-A4E1-5190EF022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7386C-1AE9-8A4C-BF74-15F655B0F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D6518-0386-884A-B05B-651359BAF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80D3-3378-E941-B270-82426DA30AA5}" type="datetimeFigureOut">
              <a:rPr lang="en-US" smtClean="0"/>
              <a:t>6/20/20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7E1C9-66AA-DC47-9CA0-6CC97FFDF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69A3C-FC44-0C45-8152-93324C61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5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22B1-3F47-5542-A935-CA3433FC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70553-A253-FC4F-96CF-309F2C88F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B7BDF-03BD-C64D-853E-314F8FF34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A7D4CB-A89E-A34A-918B-0D1981172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E0EF4-A2B8-CD4C-9D3E-3C4CF9DE3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3CFDB9-5CB6-4B45-AD58-11915365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80D3-3378-E941-B270-82426DA30AA5}" type="datetimeFigureOut">
              <a:rPr lang="en-US" smtClean="0"/>
              <a:t>6/20/20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4FD531-7F0F-5F47-B334-001337B9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1A92DF-5E74-454D-838F-41D39125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91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6AB4F-C812-0C4D-87B1-D2D9C849A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84810B-DD34-F746-9D5D-339DF217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80D3-3378-E941-B270-82426DA30AA5}" type="datetimeFigureOut">
              <a:rPr lang="en-US" smtClean="0"/>
              <a:t>6/20/20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AB717-AFF2-BB42-ACC3-FC0B18667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E44E1-F07A-0748-AF51-C846DAA7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05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9F9EBD-75DE-F349-B300-CF463E2AB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80D3-3378-E941-B270-82426DA30AA5}" type="datetimeFigureOut">
              <a:rPr lang="en-US" smtClean="0"/>
              <a:t>6/20/20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B9698-B20D-4F43-8F17-2A67B9A8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B2BB3-FA6A-C64E-9E71-FE5C751C3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9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FD4C-14D4-6B41-91DF-9892612A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A9596-9540-B340-913D-E81058E3C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63A59-AF32-EC4D-B4F8-349C58AE6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F6B0D-F823-AC49-94B4-28F4D79C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80D3-3378-E941-B270-82426DA30AA5}" type="datetimeFigureOut">
              <a:rPr lang="en-US" smtClean="0"/>
              <a:t>6/20/20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EB877-A26E-6B42-AD18-1E1AD030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9A423-F30F-0E48-BEA0-15EFAEBF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1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8F22-111B-9E44-9DF4-EDABEEC4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5BA52-479F-3A4B-9EC3-CABCE06BA6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52DAA-5CD3-3648-A870-9F61A7357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0319D-E2D8-B84A-9F03-484EC0A2C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80D3-3378-E941-B270-82426DA30AA5}" type="datetimeFigureOut">
              <a:rPr lang="en-US" smtClean="0"/>
              <a:t>6/20/20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01CCB-308D-3243-A822-9FBF5906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347E8-CB9C-0A46-9405-A2FCE4C08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02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773AC9-B2B7-7245-A663-BC152ED3C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52CDC-88AD-2C41-B67F-0125C06B7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530B3-69CE-5449-A933-772D3C486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E80D3-3378-E941-B270-82426DA30AA5}" type="datetimeFigureOut">
              <a:rPr lang="en-US" smtClean="0"/>
              <a:t>6/20/20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7644-6A45-5C49-9C62-B2E1F4454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E40A3-24D6-524F-9007-CA26A9373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2595F-055A-3B40-BD4A-12079257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6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thumbs.gfycat.com/AfraidCompassionateAnemoneshrimp-size_restricted.gi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038D-36E7-D249-B030-BC1273985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9E24F-4EFC-A346-A695-5BB3F8BB3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WK</a:t>
            </a:r>
            <a:r>
              <a:rPr lang="en-US" altLang="zh-CN" dirty="0"/>
              <a:t>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583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171321-1F9A-394F-82A1-097E041EADF1}"/>
              </a:ext>
            </a:extLst>
          </p:cNvPr>
          <p:cNvSpPr txBox="1"/>
          <p:nvPr/>
        </p:nvSpPr>
        <p:spPr>
          <a:xfrm>
            <a:off x="9203267" y="589281"/>
            <a:ext cx="3398518" cy="52553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800" dirty="0">
                <a:latin typeface="+mj-lt"/>
                <a:ea typeface="+mj-ea"/>
                <a:cs typeface="+mj-cs"/>
              </a:rPr>
              <a:t>作业</a:t>
            </a:r>
            <a:r>
              <a:rPr lang="en-US" altLang="zh-CN" sz="4800" dirty="0">
                <a:latin typeface="+mj-lt"/>
                <a:ea typeface="+mj-ea"/>
                <a:cs typeface="+mj-cs"/>
              </a:rPr>
              <a:t>3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83954-51E4-5F42-808E-A786754485B5}"/>
              </a:ext>
            </a:extLst>
          </p:cNvPr>
          <p:cNvSpPr txBox="1"/>
          <p:nvPr/>
        </p:nvSpPr>
        <p:spPr>
          <a:xfrm>
            <a:off x="598098" y="1000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A8973-4745-084D-AA55-74817865ACB3}"/>
              </a:ext>
            </a:extLst>
          </p:cNvPr>
          <p:cNvSpPr txBox="1"/>
          <p:nvPr/>
        </p:nvSpPr>
        <p:spPr>
          <a:xfrm>
            <a:off x="598098" y="15821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2B2D4-D03E-4B48-AA7A-9443BA83F95F}"/>
              </a:ext>
            </a:extLst>
          </p:cNvPr>
          <p:cNvSpPr txBox="1"/>
          <p:nvPr/>
        </p:nvSpPr>
        <p:spPr>
          <a:xfrm>
            <a:off x="1524000" y="157927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创建一个类方法，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D098D-5B89-4F46-9AE4-F55B365F90E0}"/>
              </a:ext>
            </a:extLst>
          </p:cNvPr>
          <p:cNvSpPr txBox="1"/>
          <p:nvPr/>
        </p:nvSpPr>
        <p:spPr>
          <a:xfrm>
            <a:off x="1524000" y="1146629"/>
            <a:ext cx="659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把课上学的</a:t>
            </a:r>
            <a:r>
              <a:rPr lang="en-US" altLang="zh-CN" dirty="0" err="1"/>
              <a:t>polyfit</a:t>
            </a:r>
            <a:r>
              <a:rPr lang="zh-CN" altLang="en-US" dirty="0"/>
              <a:t> 的</a:t>
            </a:r>
            <a:r>
              <a:rPr lang="en-US" altLang="zh-CN" dirty="0"/>
              <a:t>degree</a:t>
            </a:r>
            <a:r>
              <a:rPr lang="zh-CN" altLang="en-US" dirty="0"/>
              <a:t> 从</a:t>
            </a:r>
            <a:r>
              <a:rPr lang="en-US" altLang="zh-CN" dirty="0"/>
              <a:t>1</a:t>
            </a:r>
            <a:r>
              <a:rPr lang="zh-CN" altLang="en-US" dirty="0"/>
              <a:t> 到</a:t>
            </a:r>
            <a:r>
              <a:rPr lang="en-US" altLang="zh-CN" dirty="0"/>
              <a:t>10</a:t>
            </a:r>
            <a:r>
              <a:rPr lang="zh-CN" altLang="en-US" dirty="0"/>
              <a:t> 都画出来，分析哪个</a:t>
            </a:r>
            <a:r>
              <a:rPr lang="en-US" altLang="zh-CN" dirty="0"/>
              <a:t>fit</a:t>
            </a:r>
            <a:r>
              <a:rPr lang="zh-CN" altLang="en-US" dirty="0"/>
              <a:t>最好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A2C6E-9A9B-E34F-A58D-5A6B274F4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004" y="2011927"/>
            <a:ext cx="604631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4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4A713-6360-DC43-844A-CF6BB2A75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Activation functions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AEEBC-B741-FF4F-87F3-8AD0E0656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770" y="1825625"/>
            <a:ext cx="6506029" cy="4351338"/>
          </a:xfrm>
        </p:spPr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8" name="AutoShape 4" descr=" p_j = \frac{\exp(x_j)}{\sum_k \exp(x_k)} ">
            <a:extLst>
              <a:ext uri="{FF2B5EF4-FFF2-40B4-BE49-F238E27FC236}">
                <a16:creationId xmlns:a16="http://schemas.microsoft.com/office/drawing/2014/main" id="{DB5FC085-CAA1-3549-8DD7-9250D3FBC4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3E426-5DDA-8445-8CE9-768F5CD4A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989" y="2133644"/>
            <a:ext cx="33274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34E547-A60A-8F40-8C6C-66F3D2798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935" y="3581400"/>
            <a:ext cx="3115454" cy="242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6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4A713-6360-DC43-844A-CF6BB2A75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Activation functions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AEEBC-B741-FF4F-87F3-8AD0E0656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770" y="1825625"/>
            <a:ext cx="6506029" cy="4351338"/>
          </a:xfrm>
        </p:spPr>
        <p:txBody>
          <a:bodyPr/>
          <a:lstStyle/>
          <a:p>
            <a:r>
              <a:rPr lang="en-US" dirty="0"/>
              <a:t>Sigmoid (binary classification)  </a:t>
            </a:r>
          </a:p>
          <a:p>
            <a:endParaRPr lang="en-US" dirty="0"/>
          </a:p>
        </p:txBody>
      </p:sp>
      <p:sp>
        <p:nvSpPr>
          <p:cNvPr id="8" name="AutoShape 4" descr=" p_j = \frac{\exp(x_j)}{\sum_k \exp(x_k)} ">
            <a:extLst>
              <a:ext uri="{FF2B5EF4-FFF2-40B4-BE49-F238E27FC236}">
                <a16:creationId xmlns:a16="http://schemas.microsoft.com/office/drawing/2014/main" id="{DB5FC085-CAA1-3549-8DD7-9250D3FBC4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71213D-A685-BC41-9BCD-4B3C7CAF5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989" y="3842522"/>
            <a:ext cx="4038600" cy="269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842694-EB3A-F94B-8F86-39E175E5A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289" y="2284413"/>
            <a:ext cx="41783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6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4A713-6360-DC43-844A-CF6BB2A75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Activation functions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AEEBC-B741-FF4F-87F3-8AD0E0656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770" y="1825625"/>
            <a:ext cx="6506029" cy="4351338"/>
          </a:xfrm>
        </p:spPr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(multiple classification ) </a:t>
            </a:r>
          </a:p>
          <a:p>
            <a:endParaRPr lang="en-US" dirty="0"/>
          </a:p>
        </p:txBody>
      </p:sp>
      <p:sp>
        <p:nvSpPr>
          <p:cNvPr id="8" name="AutoShape 4" descr=" p_j = \frac{\exp(x_j)}{\sum_k \exp(x_k)} ">
            <a:extLst>
              <a:ext uri="{FF2B5EF4-FFF2-40B4-BE49-F238E27FC236}">
                <a16:creationId xmlns:a16="http://schemas.microsoft.com/office/drawing/2014/main" id="{DB5FC085-CAA1-3549-8DD7-9250D3FBC4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784FAC-C830-B142-8E53-15F65F83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78" y="3711663"/>
            <a:ext cx="3822700" cy="25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956F40-A4AA-9D4A-801B-A0FAC75AC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453" y="2501376"/>
            <a:ext cx="6651925" cy="9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87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4A713-6360-DC43-844A-CF6BB2A75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Deep learning </a:t>
            </a:r>
          </a:p>
        </p:txBody>
      </p:sp>
      <p:sp>
        <p:nvSpPr>
          <p:cNvPr id="8" name="AutoShape 4" descr=" p_j = \frac{\exp(x_j)}{\sum_k \exp(x_k)} ">
            <a:extLst>
              <a:ext uri="{FF2B5EF4-FFF2-40B4-BE49-F238E27FC236}">
                <a16:creationId xmlns:a16="http://schemas.microsoft.com/office/drawing/2014/main" id="{DB5FC085-CAA1-3549-8DD7-9250D3FBC4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EFBCF0-7253-4C42-84D4-07E26CAD969F}"/>
              </a:ext>
            </a:extLst>
          </p:cNvPr>
          <p:cNvSpPr txBox="1"/>
          <p:nvPr/>
        </p:nvSpPr>
        <p:spPr>
          <a:xfrm>
            <a:off x="7179528" y="316565"/>
            <a:ext cx="176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Example of DNN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96502F-4C50-A044-A3EF-B47CB282F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257" y="4738168"/>
            <a:ext cx="3441011" cy="19346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1B4C79-E9C4-FC49-A3B0-DDE616D18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049" y="4029286"/>
            <a:ext cx="4449951" cy="1078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A5CD07-6030-3646-B907-A11E3A8B9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421" y="759949"/>
            <a:ext cx="5745193" cy="24895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AA75F0F-A775-CD41-86AE-4358D7A7ED4E}"/>
              </a:ext>
            </a:extLst>
          </p:cNvPr>
          <p:cNvSpPr txBox="1"/>
          <p:nvPr/>
        </p:nvSpPr>
        <p:spPr>
          <a:xfrm>
            <a:off x="6795762" y="339673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DNN</a:t>
            </a:r>
          </a:p>
        </p:txBody>
      </p:sp>
    </p:spTree>
    <p:extLst>
      <p:ext uri="{BB962C8B-B14F-4D97-AF65-F5344CB8AC3E}">
        <p14:creationId xmlns:p14="http://schemas.microsoft.com/office/powerpoint/2010/main" val="4084104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5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4A713-6360-DC43-844A-CF6BB2A75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 Series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54CF90-2690-2F4A-8040-739A9DA3522A}"/>
              </a:ext>
            </a:extLst>
          </p:cNvPr>
          <p:cNvSpPr txBox="1"/>
          <p:nvPr/>
        </p:nvSpPr>
        <p:spPr>
          <a:xfrm>
            <a:off x="7961258" y="4525347"/>
            <a:ext cx="3258675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Seasonality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trend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autocorrelation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Oval 27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29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4" descr=" p_j = \frac{\exp(x_j)}{\sum_k \exp(x_k)} ">
            <a:extLst>
              <a:ext uri="{FF2B5EF4-FFF2-40B4-BE49-F238E27FC236}">
                <a16:creationId xmlns:a16="http://schemas.microsoft.com/office/drawing/2014/main" id="{DB5FC085-CAA1-3549-8DD7-9250D3FBC4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957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4A713-6360-DC43-844A-CF6BB2A75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Time Series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5AEFF0E-D20F-5248-9632-92E4F71BD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584265"/>
            <a:ext cx="5455917" cy="36827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B33A128-51E8-7145-BB45-DDD5A531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597167"/>
            <a:ext cx="5455917" cy="3656938"/>
          </a:xfrm>
          <a:prstGeom prst="rect">
            <a:avLst/>
          </a:prstGeom>
        </p:spPr>
      </p:pic>
      <p:sp>
        <p:nvSpPr>
          <p:cNvPr id="8" name="AutoShape 4" descr=" p_j = \frac{\exp(x_j)}{\sum_k \exp(x_k)} ">
            <a:extLst>
              <a:ext uri="{FF2B5EF4-FFF2-40B4-BE49-F238E27FC236}">
                <a16:creationId xmlns:a16="http://schemas.microsoft.com/office/drawing/2014/main" id="{DB5FC085-CAA1-3549-8DD7-9250D3FBC4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40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171321-1F9A-394F-82A1-097E041EADF1}"/>
              </a:ext>
            </a:extLst>
          </p:cNvPr>
          <p:cNvSpPr txBox="1"/>
          <p:nvPr/>
        </p:nvSpPr>
        <p:spPr>
          <a:xfrm>
            <a:off x="9203267" y="589281"/>
            <a:ext cx="3398518" cy="52553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800" dirty="0">
                <a:latin typeface="+mj-lt"/>
                <a:ea typeface="+mj-ea"/>
                <a:cs typeface="+mj-cs"/>
              </a:rPr>
              <a:t>作业</a:t>
            </a:r>
            <a:r>
              <a:rPr lang="en-US" altLang="zh-CN" sz="4800" dirty="0">
                <a:latin typeface="+mj-lt"/>
                <a:ea typeface="+mj-ea"/>
                <a:cs typeface="+mj-cs"/>
              </a:rPr>
              <a:t>4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83954-51E4-5F42-808E-A786754485B5}"/>
              </a:ext>
            </a:extLst>
          </p:cNvPr>
          <p:cNvSpPr txBox="1"/>
          <p:nvPr/>
        </p:nvSpPr>
        <p:spPr>
          <a:xfrm>
            <a:off x="598098" y="1000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D098D-5B89-4F46-9AE4-F55B365F90E0}"/>
              </a:ext>
            </a:extLst>
          </p:cNvPr>
          <p:cNvSpPr txBox="1"/>
          <p:nvPr/>
        </p:nvSpPr>
        <p:spPr>
          <a:xfrm>
            <a:off x="1524000" y="1146629"/>
            <a:ext cx="55647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开放作业 </a:t>
            </a:r>
            <a:r>
              <a:rPr lang="en-US" altLang="zh-CN" dirty="0"/>
              <a:t>project</a:t>
            </a:r>
          </a:p>
          <a:p>
            <a:r>
              <a:rPr lang="zh-CN" altLang="en-US" dirty="0"/>
              <a:t>应用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Forest</a:t>
            </a:r>
            <a:r>
              <a:rPr lang="zh-CN" altLang="en-US" dirty="0"/>
              <a:t> 方法编写一个 </a:t>
            </a:r>
            <a:r>
              <a:rPr lang="en-US" altLang="zh-CN" dirty="0"/>
              <a:t>house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US" altLang="zh-CN" dirty="0"/>
              <a:t>predictor</a:t>
            </a:r>
          </a:p>
          <a:p>
            <a:r>
              <a:rPr lang="zh-CN" altLang="en-US" dirty="0"/>
              <a:t>数据参见</a:t>
            </a:r>
            <a:endParaRPr lang="en-US" altLang="zh-CN" dirty="0"/>
          </a:p>
          <a:p>
            <a:r>
              <a:rPr lang="en-US" dirty="0" err="1"/>
              <a:t>data.zip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# target: ﻿</a:t>
            </a:r>
            <a:r>
              <a:rPr lang="en-US" dirty="0" err="1"/>
              <a:t>SalePrice</a:t>
            </a:r>
            <a:endParaRPr lang="en-US" dirty="0"/>
          </a:p>
          <a:p>
            <a:r>
              <a:rPr lang="en-US" dirty="0"/>
              <a:t># Features: ** </a:t>
            </a:r>
          </a:p>
          <a:p>
            <a:endParaRPr lang="en-US" dirty="0"/>
          </a:p>
          <a:p>
            <a:r>
              <a:rPr lang="zh-CN" altLang="en-US" dirty="0"/>
              <a:t>要求：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不需要全部</a:t>
            </a:r>
            <a:r>
              <a:rPr lang="en-US" altLang="zh-CN" dirty="0"/>
              <a:t>feature</a:t>
            </a:r>
            <a:r>
              <a:rPr lang="zh-CN" altLang="en-US" dirty="0"/>
              <a:t>，仅用</a:t>
            </a:r>
            <a:r>
              <a:rPr lang="en-US" altLang="zh-CN" dirty="0"/>
              <a:t>float,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zh-CN" altLang="en-US" dirty="0"/>
              <a:t>训练就可以了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如果有兴趣，可以尝试清理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627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{1D99505F-1F92-964E-A7CA-AA5DCEBC04E8}tf10001070</Template>
  <TotalTime>3243</TotalTime>
  <Words>87</Words>
  <Application>Microsoft Macintosh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Arial</vt:lpstr>
      <vt:lpstr>Calibri</vt:lpstr>
      <vt:lpstr>Calibri Light</vt:lpstr>
      <vt:lpstr>Office Theme</vt:lpstr>
      <vt:lpstr>Machine Learning</vt:lpstr>
      <vt:lpstr>PowerPoint Presentation</vt:lpstr>
      <vt:lpstr>Activation functions </vt:lpstr>
      <vt:lpstr>Activation functions </vt:lpstr>
      <vt:lpstr>Activation functions </vt:lpstr>
      <vt:lpstr>Deep learning </vt:lpstr>
      <vt:lpstr>Time Series  </vt:lpstr>
      <vt:lpstr>Time Series 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Dequan Er</dc:creator>
  <cp:lastModifiedBy>Dequan Er</cp:lastModifiedBy>
  <cp:revision>98</cp:revision>
  <dcterms:created xsi:type="dcterms:W3CDTF">2020-05-31T01:20:39Z</dcterms:created>
  <dcterms:modified xsi:type="dcterms:W3CDTF">2020-06-21T14:58:59Z</dcterms:modified>
</cp:coreProperties>
</file>